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61" r:id="rId3"/>
    <p:sldId id="306" r:id="rId4"/>
    <p:sldId id="295" r:id="rId5"/>
    <p:sldId id="307" r:id="rId6"/>
    <p:sldId id="308" r:id="rId7"/>
    <p:sldId id="309" r:id="rId8"/>
    <p:sldId id="310" r:id="rId9"/>
    <p:sldId id="296" r:id="rId10"/>
    <p:sldId id="325" r:id="rId11"/>
    <p:sldId id="319" r:id="rId12"/>
    <p:sldId id="297" r:id="rId13"/>
    <p:sldId id="316" r:id="rId14"/>
    <p:sldId id="318" r:id="rId15"/>
    <p:sldId id="317" r:id="rId16"/>
    <p:sldId id="298" r:id="rId17"/>
    <p:sldId id="329" r:id="rId18"/>
    <p:sldId id="330" r:id="rId19"/>
    <p:sldId id="331" r:id="rId20"/>
    <p:sldId id="311" r:id="rId21"/>
    <p:sldId id="312" r:id="rId22"/>
    <p:sldId id="313" r:id="rId23"/>
    <p:sldId id="314" r:id="rId24"/>
    <p:sldId id="315" r:id="rId25"/>
    <p:sldId id="320" r:id="rId26"/>
    <p:sldId id="321" r:id="rId27"/>
    <p:sldId id="300" r:id="rId28"/>
    <p:sldId id="304" r:id="rId29"/>
    <p:sldId id="305" r:id="rId30"/>
    <p:sldId id="326" r:id="rId31"/>
    <p:sldId id="327" r:id="rId32"/>
    <p:sldId id="328" r:id="rId33"/>
    <p:sldId id="263" r:id="rId34"/>
    <p:sldId id="281" r:id="rId35"/>
    <p:sldId id="289" r:id="rId36"/>
    <p:sldId id="303" r:id="rId37"/>
    <p:sldId id="259" r:id="rId38"/>
    <p:sldId id="285" r:id="rId39"/>
    <p:sldId id="287" r:id="rId40"/>
    <p:sldId id="332" r:id="rId41"/>
    <p:sldId id="333" r:id="rId42"/>
    <p:sldId id="334" r:id="rId43"/>
    <p:sldId id="335" r:id="rId44"/>
    <p:sldId id="290" r:id="rId4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8000"/>
    <a:srgbClr val="D60093"/>
    <a:srgbClr val="CC0066"/>
    <a:srgbClr val="FF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AB12-25FF-47C4-B6D1-C056844039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3E4A-6253-4BFF-BD80-8AC7B2005D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1363-6FDE-4C43-BF1E-81B612FA2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3E14-BA89-47D4-9164-021A8C1A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C2F9-6BC3-47F2-81BB-756862DE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C6277-762D-4A00-8433-1CABDA8F6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9E0A8-22DF-4A31-BE9D-4EEDC74978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1AC23-77A1-4000-BD46-191883A70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8FC7F82-FA34-46E9-9165-4BC30C9CF9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D65-32F7-441A-8D06-39505F9531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B39D1-B1EB-4F3E-919F-9D8774EC7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7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F5B8A6-E7EC-4F17-9762-C3163E4A9B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7000">
    <p:zo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gi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счастье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</p:spPr>
      </p:pic>
      <p:pic>
        <p:nvPicPr>
          <p:cNvPr id="27653" name="Picture 5" descr="d05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2350" y="1628775"/>
            <a:ext cx="3097213" cy="2879725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64613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ahoma" pitchFamily="34" charset="0"/>
              </a:rPr>
              <a:t>Да сохранится шар Земной!</a:t>
            </a:r>
          </a:p>
        </p:txBody>
      </p: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10" descr="8f1b43b6e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848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42918"/>
            <a:ext cx="378621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642918"/>
            <a:ext cx="414340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9" name="Picture 11" descr="счасть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02" name="Picture 2" descr="C:\Documents and Settings\география\Мои документы\конкурс\DSCN33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5145105" cy="3858829"/>
          </a:xfrm>
          <a:prstGeom prst="rect">
            <a:avLst/>
          </a:prstGeom>
          <a:noFill/>
        </p:spPr>
      </p:pic>
      <p:pic>
        <p:nvPicPr>
          <p:cNvPr id="51203" name="Picture 3" descr="C:\Documents and Settings\география\Мои документы\конкурс\DSCN33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2786058"/>
            <a:ext cx="4811175" cy="36083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8" y="95250"/>
            <a:ext cx="888682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91675" cy="719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95250"/>
            <a:ext cx="500062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39300" cy="722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9" name="Picture 11" descr="счасть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2226" name="Picture 2" descr="C:\Documents and Settings\география\Мои документы\конкурс\DSCN33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57166"/>
            <a:ext cx="5018104" cy="3763578"/>
          </a:xfrm>
          <a:prstGeom prst="rect">
            <a:avLst/>
          </a:prstGeom>
          <a:noFill/>
        </p:spPr>
      </p:pic>
      <p:pic>
        <p:nvPicPr>
          <p:cNvPr id="52227" name="Picture 3" descr="C:\Documents and Settings\география\Мои документы\Новая папка\DSCN22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357430"/>
            <a:ext cx="5143536" cy="385765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1588" y="952500"/>
            <a:ext cx="66008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950" y="357166"/>
            <a:ext cx="842010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счасть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3250" name="Picture 2" descr="C:\Documents and Settings\география\Мои документы\акция живи река\IMG_1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3251" name="Picture 3" descr="C:\Documents and Settings\география\Мои документы\акция живи река\IMG_19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190500"/>
            <a:ext cx="863917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742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счасть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4274" name="Picture 2" descr="C:\Documents and Settings\география\Мои документы\акция живи река\IMG_19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54306">
            <a:off x="969654" y="255331"/>
            <a:ext cx="4152062" cy="3113932"/>
          </a:xfrm>
          <a:prstGeom prst="rect">
            <a:avLst/>
          </a:prstGeom>
          <a:noFill/>
        </p:spPr>
      </p:pic>
      <p:pic>
        <p:nvPicPr>
          <p:cNvPr id="54275" name="Picture 3" descr="C:\Documents and Settings\география\Мои документы\акция живи река\IMG_19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90082">
            <a:off x="4550604" y="269609"/>
            <a:ext cx="3863975" cy="2897874"/>
          </a:xfrm>
          <a:prstGeom prst="rect">
            <a:avLst/>
          </a:prstGeom>
          <a:noFill/>
        </p:spPr>
      </p:pic>
      <p:pic>
        <p:nvPicPr>
          <p:cNvPr id="54276" name="Picture 4" descr="C:\Documents and Settings\география\Мои документы\акция живи река\IMG_19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76226">
            <a:off x="4603605" y="3099274"/>
            <a:ext cx="4123517" cy="3092524"/>
          </a:xfrm>
          <a:prstGeom prst="rect">
            <a:avLst/>
          </a:prstGeom>
          <a:noFill/>
        </p:spPr>
      </p:pic>
      <p:pic>
        <p:nvPicPr>
          <p:cNvPr id="54277" name="Picture 5" descr="C:\Documents and Settings\география\Мои документы\акция живи река\IMG_19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286633">
            <a:off x="774773" y="3252617"/>
            <a:ext cx="4113200" cy="3084786"/>
          </a:xfrm>
          <a:prstGeom prst="rect">
            <a:avLst/>
          </a:prstGeom>
          <a:noFill/>
        </p:spPr>
      </p:pic>
      <p:pic>
        <p:nvPicPr>
          <p:cNvPr id="11265" name="Picture 1" descr="C:\Documents and Settings\география\Мои документы\акция живи река\IMG_193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2500306"/>
            <a:ext cx="3524405" cy="264320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42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42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42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542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3" y="261938"/>
            <a:ext cx="8448675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3" y="119063"/>
            <a:ext cx="8829675" cy="661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088" y="238125"/>
            <a:ext cx="8505825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5750"/>
            <a:ext cx="83820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8" y="95250"/>
            <a:ext cx="888682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588" y="381000"/>
            <a:ext cx="8124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588" y="381000"/>
            <a:ext cx="8124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190500"/>
            <a:ext cx="863917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8" y="95250"/>
            <a:ext cx="888682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счасть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6322" name="Picture 2" descr="C:\Documents and Settings\география\Мои документы\20110427\P10008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00042"/>
            <a:ext cx="4447114" cy="3335336"/>
          </a:xfrm>
          <a:prstGeom prst="rect">
            <a:avLst/>
          </a:prstGeom>
          <a:noFill/>
        </p:spPr>
      </p:pic>
      <p:pic>
        <p:nvPicPr>
          <p:cNvPr id="56323" name="Picture 3" descr="C:\Documents and Settings\география\Мои документы\20110427\P10008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214686"/>
            <a:ext cx="4379378" cy="3284534"/>
          </a:xfrm>
          <a:prstGeom prst="rect">
            <a:avLst/>
          </a:prstGeom>
          <a:noFill/>
        </p:spPr>
      </p:pic>
      <p:pic>
        <p:nvPicPr>
          <p:cNvPr id="56324" name="Picture 4" descr="C:\Documents and Settings\география\Мои документы\20110427\P10008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4143380"/>
            <a:ext cx="3238490" cy="2428868"/>
          </a:xfrm>
          <a:prstGeom prst="rect">
            <a:avLst/>
          </a:prstGeom>
          <a:noFill/>
        </p:spPr>
      </p:pic>
      <p:pic>
        <p:nvPicPr>
          <p:cNvPr id="56325" name="Picture 5" descr="C:\Documents and Settings\география\Мои документы\20110427\P100087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428604"/>
            <a:ext cx="3416281" cy="256221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63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63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63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563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счасть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1746" name="Picture 2" descr="C:\Documents and Settings\география\Мои документы\конкурс\DSCN49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счасть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2771" name="Picture 3" descr="C:\Documents and Settings\география\Мои документы\Новая папка\DSCN24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1540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413" y="476250"/>
            <a:ext cx="7877175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088" y="238125"/>
            <a:ext cx="8505825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fon_main_spring06"/>
          <p:cNvPicPr>
            <a:picLocks noChangeAspect="1" noChangeArrowheads="1"/>
          </p:cNvPicPr>
          <p:nvPr/>
        </p:nvPicPr>
        <p:blipFill>
          <a:blip r:embed="rId2">
            <a:lum bright="4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59" name="Picture 19" descr="4nor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1" name="Picture 21" descr="d05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333375"/>
            <a:ext cx="3887788" cy="3616325"/>
          </a:xfrm>
          <a:prstGeom prst="rect">
            <a:avLst/>
          </a:prstGeom>
          <a:noFill/>
        </p:spPr>
      </p:pic>
      <p:sp>
        <p:nvSpPr>
          <p:cNvPr id="10262" name="Rectangle 22"/>
          <p:cNvSpPr>
            <a:spLocks noGrp="1" noChangeArrowheads="1"/>
          </p:cNvSpPr>
          <p:nvPr>
            <p:ph type="title"/>
          </p:nvPr>
        </p:nvSpPr>
        <p:spPr>
          <a:xfrm>
            <a:off x="0" y="5300663"/>
            <a:ext cx="9144000" cy="1143000"/>
          </a:xfrm>
        </p:spPr>
        <p:txBody>
          <a:bodyPr/>
          <a:lstStyle/>
          <a:p>
            <a:r>
              <a:rPr lang="ru-RU" sz="4000" b="1" dirty="0">
                <a:solidFill>
                  <a:srgbClr val="FF0000"/>
                </a:solidFill>
                <a:latin typeface="Tahoma" pitchFamily="34" charset="0"/>
              </a:rPr>
              <a:t>Вся природа поймана в </a:t>
            </a:r>
            <a:r>
              <a:rPr lang="ru-RU" sz="4000" b="1" dirty="0" smtClean="0">
                <a:solidFill>
                  <a:srgbClr val="FF0000"/>
                </a:solidFill>
                <a:latin typeface="Tahoma" pitchFamily="34" charset="0"/>
              </a:rPr>
              <a:t>капкан!</a:t>
            </a:r>
            <a:endParaRPr lang="ru-RU" sz="4000" b="1" dirty="0">
              <a:solidFill>
                <a:srgbClr val="FF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счастье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</p:spPr>
      </p:pic>
      <p:pic>
        <p:nvPicPr>
          <p:cNvPr id="34821" name="Picture 5" descr="d02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1196975"/>
            <a:ext cx="5040312" cy="3176588"/>
          </a:xfrm>
          <a:prstGeom prst="rect">
            <a:avLst/>
          </a:prstGeom>
          <a:noFill/>
        </p:spPr>
      </p:pic>
      <p:pic>
        <p:nvPicPr>
          <p:cNvPr id="34823" name="Picture 7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333375"/>
            <a:ext cx="2735262" cy="2105025"/>
          </a:xfrm>
          <a:prstGeom prst="rect">
            <a:avLst/>
          </a:prstGeom>
          <a:noFill/>
        </p:spPr>
      </p:pic>
      <p:pic>
        <p:nvPicPr>
          <p:cNvPr id="34824" name="Picture 8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981075"/>
            <a:ext cx="2735263" cy="2105025"/>
          </a:xfrm>
          <a:prstGeom prst="rect">
            <a:avLst/>
          </a:prstGeom>
          <a:noFill/>
        </p:spPr>
      </p:pic>
      <p:pic>
        <p:nvPicPr>
          <p:cNvPr id="34825" name="Picture 9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2133600"/>
            <a:ext cx="2806700" cy="2159000"/>
          </a:xfrm>
          <a:prstGeom prst="rect">
            <a:avLst/>
          </a:prstGeom>
          <a:noFill/>
        </p:spPr>
      </p:pic>
      <p:pic>
        <p:nvPicPr>
          <p:cNvPr id="34826" name="Picture 10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3068638"/>
            <a:ext cx="2806700" cy="2159000"/>
          </a:xfrm>
          <a:prstGeom prst="rect">
            <a:avLst/>
          </a:prstGeom>
          <a:noFill/>
        </p:spPr>
      </p:pic>
      <p:pic>
        <p:nvPicPr>
          <p:cNvPr id="34827" name="Picture 11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3500438"/>
            <a:ext cx="2879725" cy="2216150"/>
          </a:xfrm>
          <a:prstGeom prst="rect">
            <a:avLst/>
          </a:prstGeom>
          <a:noFill/>
        </p:spPr>
      </p:pic>
      <p:pic>
        <p:nvPicPr>
          <p:cNvPr id="34830" name="Picture 14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1052513"/>
            <a:ext cx="2808287" cy="2160587"/>
          </a:xfrm>
          <a:prstGeom prst="rect">
            <a:avLst/>
          </a:prstGeom>
          <a:noFill/>
        </p:spPr>
      </p:pic>
      <p:pic>
        <p:nvPicPr>
          <p:cNvPr id="34833" name="Picture 17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8413" y="406400"/>
            <a:ext cx="2806700" cy="2159000"/>
          </a:xfrm>
          <a:prstGeom prst="rect">
            <a:avLst/>
          </a:prstGeom>
          <a:noFill/>
        </p:spPr>
      </p:pic>
      <p:pic>
        <p:nvPicPr>
          <p:cNvPr id="34834" name="Picture 18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0"/>
            <a:ext cx="2592388" cy="1993900"/>
          </a:xfrm>
          <a:prstGeom prst="rect">
            <a:avLst/>
          </a:prstGeom>
          <a:noFill/>
        </p:spPr>
      </p:pic>
      <p:pic>
        <p:nvPicPr>
          <p:cNvPr id="34836" name="Picture 20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573463"/>
            <a:ext cx="2879725" cy="2214562"/>
          </a:xfrm>
          <a:prstGeom prst="rect">
            <a:avLst/>
          </a:prstGeom>
          <a:noFill/>
        </p:spPr>
      </p:pic>
      <p:pic>
        <p:nvPicPr>
          <p:cNvPr id="34837" name="Picture 21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5250" y="2187575"/>
            <a:ext cx="2735263" cy="2105025"/>
          </a:xfrm>
          <a:prstGeom prst="rect">
            <a:avLst/>
          </a:prstGeom>
          <a:noFill/>
        </p:spPr>
      </p:pic>
      <p:pic>
        <p:nvPicPr>
          <p:cNvPr id="34838" name="Picture 22" descr="40r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3429000"/>
            <a:ext cx="2663825" cy="20494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счастье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0" y="260350"/>
            <a:ext cx="8964613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800">
                <a:solidFill>
                  <a:srgbClr val="FF0066"/>
                </a:solidFill>
              </a:rPr>
              <a:t>Судьба природы – наша судьба!</a:t>
            </a:r>
          </a:p>
        </p:txBody>
      </p: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счасть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9394" name="Picture 2" descr="F:\фото\участок\новый20051964DSCN17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0"/>
            <a:ext cx="4357718" cy="2913878"/>
          </a:xfrm>
          <a:prstGeom prst="rect">
            <a:avLst/>
          </a:prstGeom>
          <a:noFill/>
        </p:spPr>
      </p:pic>
      <p:pic>
        <p:nvPicPr>
          <p:cNvPr id="59395" name="Picture 3" descr="F:\фото\участок\новый20051760DSCN16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571480"/>
            <a:ext cx="3857620" cy="5762717"/>
          </a:xfrm>
          <a:prstGeom prst="rect">
            <a:avLst/>
          </a:prstGeom>
          <a:noFill/>
        </p:spPr>
      </p:pic>
      <p:pic>
        <p:nvPicPr>
          <p:cNvPr id="59396" name="Picture 4" descr="F:\фото\участок\новый20050834DSCN02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357562"/>
            <a:ext cx="3857652" cy="31686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93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93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93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_1_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112007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podsolnuh_maksim_gajdashov_jpg1_460_au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</p:spPr>
      </p:pic>
      <p:pic>
        <p:nvPicPr>
          <p:cNvPr id="41990" name="Picture 6" descr="7f7fc33fd71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2363788" cy="244792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u="sng" dirty="0" smtClean="0">
                <a:solidFill>
                  <a:srgbClr val="FF0000"/>
                </a:solidFill>
              </a:rPr>
              <a:t>Закон </a:t>
            </a:r>
            <a:r>
              <a:rPr lang="ru-RU" b="1" i="1" u="sng" dirty="0" smtClean="0">
                <a:solidFill>
                  <a:srgbClr val="FF0000"/>
                </a:solidFill>
              </a:rPr>
              <a:t>«Земли»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Рвать цветы не будем, друг, пусть цветет зеленый луг!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item_302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571744"/>
            <a:ext cx="3357586" cy="325839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u="sng" dirty="0" smtClean="0">
                <a:solidFill>
                  <a:srgbClr val="FF0000"/>
                </a:solidFill>
              </a:rPr>
              <a:t>Закон  «РЕКИ, ЛЕСА, ПОЛЯ»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ru-RU" sz="2800" dirty="0" smtClean="0"/>
              <a:t> У реки, в лесу, и в поле можно время провести,</a:t>
            </a:r>
          </a:p>
          <a:p>
            <a:r>
              <a:rPr lang="ru-RU" sz="2800" dirty="0" smtClean="0"/>
              <a:t>Только так, чтобы природе нам урон не нанести!</a:t>
            </a:r>
          </a:p>
          <a:p>
            <a:r>
              <a:rPr lang="ru-RU" sz="2800" dirty="0" smtClean="0"/>
              <a:t>        Только так, чтоб на поляне, где зелёная трава,</a:t>
            </a:r>
          </a:p>
          <a:p>
            <a:r>
              <a:rPr lang="ru-RU" sz="2800" dirty="0" smtClean="0"/>
              <a:t>Вдруг не выросла бы свалка из бумаги и стекла.</a:t>
            </a:r>
          </a:p>
          <a:p>
            <a:r>
              <a:rPr lang="ru-RU" sz="2800" dirty="0" smtClean="0"/>
              <a:t>Чтоб в реке не мусор плавал, а карась, налим, сазан,</a:t>
            </a:r>
          </a:p>
          <a:p>
            <a:r>
              <a:rPr lang="ru-RU" sz="2800" dirty="0" smtClean="0"/>
              <a:t>Чтоб никто природу нашу никогда не обижал!</a:t>
            </a:r>
          </a:p>
          <a:p>
            <a:endParaRPr lang="ru-RU" dirty="0"/>
          </a:p>
        </p:txBody>
      </p: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u="sng" dirty="0" smtClean="0">
                <a:solidFill>
                  <a:srgbClr val="FF0000"/>
                </a:solidFill>
              </a:rPr>
              <a:t>Закон «Порядка»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 Взрослым и детям давно пора знать,</a:t>
            </a:r>
          </a:p>
          <a:p>
            <a:r>
              <a:rPr lang="ru-RU" sz="2800" dirty="0" smtClean="0"/>
              <a:t>Что для природы важнее всего –</a:t>
            </a:r>
          </a:p>
          <a:p>
            <a:r>
              <a:rPr lang="ru-RU" sz="2800" dirty="0" smtClean="0"/>
              <a:t>Это везде чистоту соблюдать,</a:t>
            </a:r>
          </a:p>
          <a:p>
            <a:r>
              <a:rPr lang="ru-RU" sz="2800" dirty="0" smtClean="0"/>
              <a:t>И больше не надо почти ничего.</a:t>
            </a:r>
          </a:p>
          <a:p>
            <a:r>
              <a:rPr lang="ru-RU" sz="2800" dirty="0" smtClean="0"/>
              <a:t>Мусору – свалки, а птице – гнездо.</a:t>
            </a:r>
          </a:p>
          <a:p>
            <a:r>
              <a:rPr lang="ru-RU" sz="2800" dirty="0" smtClean="0"/>
              <a:t>Белкам и зайцам леса и поля,</a:t>
            </a:r>
          </a:p>
          <a:p>
            <a:r>
              <a:rPr lang="ru-RU" sz="2800" dirty="0" smtClean="0"/>
              <a:t>Не загрязняй никогда ничего,</a:t>
            </a:r>
          </a:p>
          <a:p>
            <a:r>
              <a:rPr lang="ru-RU" sz="2800" dirty="0" smtClean="0"/>
              <a:t>И будет тебе благодарна земля.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u="sng" dirty="0" smtClean="0">
                <a:solidFill>
                  <a:srgbClr val="FF0000"/>
                </a:solidFill>
              </a:rPr>
              <a:t>Законы «Производства»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Пускай на землю лягут росы,</a:t>
            </a:r>
          </a:p>
          <a:p>
            <a:r>
              <a:rPr lang="ru-RU" dirty="0" smtClean="0"/>
              <a:t>А не кислотный дождь и сбросы    </a:t>
            </a:r>
          </a:p>
          <a:p>
            <a:r>
              <a:rPr lang="ru-RU" dirty="0" smtClean="0"/>
              <a:t>Пусть больше не дымят заводы,</a:t>
            </a:r>
          </a:p>
          <a:p>
            <a:r>
              <a:rPr lang="ru-RU" dirty="0" smtClean="0"/>
              <a:t>Отходы пусть дают доходы.  </a:t>
            </a:r>
          </a:p>
          <a:p>
            <a:r>
              <a:rPr lang="ru-RU" dirty="0" smtClean="0"/>
              <a:t> Машин же выхлопные газы</a:t>
            </a:r>
          </a:p>
          <a:p>
            <a:r>
              <a:rPr lang="ru-RU" dirty="0" smtClean="0"/>
              <a:t> Пусть фильтры очищают сразу.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счастье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</p:spPr>
      </p:pic>
      <p:pic>
        <p:nvPicPr>
          <p:cNvPr id="45061" name="Picture 5" descr="d05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1628775"/>
            <a:ext cx="3097212" cy="2879725"/>
          </a:xfrm>
          <a:prstGeom prst="rect">
            <a:avLst/>
          </a:prstGeom>
          <a:noFill/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95288" y="333375"/>
            <a:ext cx="8353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>
                <a:solidFill>
                  <a:srgbClr val="FF0000"/>
                </a:solidFill>
              </a:rPr>
              <a:t>Да сохранится шар Земной!</a:t>
            </a:r>
          </a:p>
        </p:txBody>
      </p: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560</TotalTime>
  <Words>188</Words>
  <Application>Microsoft Office PowerPoint</Application>
  <PresentationFormat>Экран (4:3)</PresentationFormat>
  <Paragraphs>34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9" baseType="lpstr">
      <vt:lpstr>Calibri</vt:lpstr>
      <vt:lpstr>Constantia</vt:lpstr>
      <vt:lpstr>Tahoma</vt:lpstr>
      <vt:lpstr>Wingdings 2</vt:lpstr>
      <vt:lpstr>Поток</vt:lpstr>
      <vt:lpstr>Да сохранится шар Земной!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Вся природа поймана в капкан!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Закон «Земли» </vt:lpstr>
      <vt:lpstr>Закон  «РЕКИ, ЛЕСА, ПОЛЯ» </vt:lpstr>
      <vt:lpstr>Закон «Порядка» </vt:lpstr>
      <vt:lpstr>Законы «Производства»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 сохранится шар Земной!</dc:title>
  <dc:creator>SSH</dc:creator>
  <cp:lastModifiedBy>ASUS</cp:lastModifiedBy>
  <cp:revision>23</cp:revision>
  <dcterms:created xsi:type="dcterms:W3CDTF">2009-02-11T15:00:36Z</dcterms:created>
  <dcterms:modified xsi:type="dcterms:W3CDTF">2025-01-19T13:14:43Z</dcterms:modified>
</cp:coreProperties>
</file>